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6" r:id="rId4"/>
    <p:sldId id="285" r:id="rId5"/>
    <p:sldId id="287" r:id="rId6"/>
    <p:sldId id="289" r:id="rId7"/>
    <p:sldId id="290" r:id="rId8"/>
    <p:sldId id="295" r:id="rId9"/>
    <p:sldId id="292" r:id="rId10"/>
    <p:sldId id="296" r:id="rId11"/>
    <p:sldId id="293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5" r:id="rId20"/>
    <p:sldId id="281" r:id="rId21"/>
    <p:sldId id="28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8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7.png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6304" y="311853"/>
            <a:ext cx="6248400" cy="5232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361735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BCC43-C073-4203-8A7B-4307D927C5C4}"/>
              </a:ext>
            </a:extLst>
          </p:cNvPr>
          <p:cNvSpPr txBox="1"/>
          <p:nvPr/>
        </p:nvSpPr>
        <p:spPr>
          <a:xfrm>
            <a:off x="4141263" y="1751054"/>
            <a:ext cx="3909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 TESTER</a:t>
            </a:r>
            <a:endParaRPr lang="ko-KR" alt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1803764" cy="1354216"/>
            <a:chOff x="901700" y="2721114"/>
            <a:chExt cx="1803764" cy="13542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90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14359F4-F422-4866-B253-728DC4253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17857"/>
            <a:ext cx="5055705" cy="5540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8B7926-6A7B-4DCF-B46B-7A2CB3D3B86D}"/>
              </a:ext>
            </a:extLst>
          </p:cNvPr>
          <p:cNvSpPr txBox="1"/>
          <p:nvPr/>
        </p:nvSpPr>
        <p:spPr>
          <a:xfrm>
            <a:off x="5728445" y="1764162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ㆍ지역변수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B0E5C-4619-4A51-A253-1136E1DF12E9}"/>
              </a:ext>
            </a:extLst>
          </p:cNvPr>
          <p:cNvSpPr txBox="1"/>
          <p:nvPr/>
        </p:nvSpPr>
        <p:spPr>
          <a:xfrm>
            <a:off x="5728445" y="3509655"/>
            <a:ext cx="520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ㆍ동의어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테스트에 사용될 문자열 어레이 선언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6D660C-2AC2-4017-BE2A-D9054C5F0A45}"/>
              </a:ext>
            </a:extLst>
          </p:cNvPr>
          <p:cNvSpPr txBox="1"/>
          <p:nvPr/>
        </p:nvSpPr>
        <p:spPr>
          <a:xfrm>
            <a:off x="5728445" y="5389631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(switch)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2AABA4-90FC-495E-82AA-57B750344F74}"/>
              </a:ext>
            </a:extLst>
          </p:cNvPr>
          <p:cNvSpPr txBox="1"/>
          <p:nvPr/>
        </p:nvSpPr>
        <p:spPr>
          <a:xfrm>
            <a:off x="5728445" y="5814926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PORTF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(LED)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4A1C95-80F5-4466-9E97-9742A743A6D7}"/>
              </a:ext>
            </a:extLst>
          </p:cNvPr>
          <p:cNvSpPr txBox="1"/>
          <p:nvPr/>
        </p:nvSpPr>
        <p:spPr>
          <a:xfrm>
            <a:off x="5728445" y="6258508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(FND)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6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952EA0-8514-4446-8BEE-ECCC6FEC3FB3}"/>
              </a:ext>
            </a:extLst>
          </p:cNvPr>
          <p:cNvSpPr txBox="1"/>
          <p:nvPr/>
        </p:nvSpPr>
        <p:spPr>
          <a:xfrm>
            <a:off x="5567082" y="1389257"/>
            <a:ext cx="662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ㆍ맞은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개수가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미만일 때 반복 하도록 조건 부여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8B7926-6A7B-4DCF-B46B-7A2CB3D3B86D}"/>
              </a:ext>
            </a:extLst>
          </p:cNvPr>
          <p:cNvSpPr txBox="1"/>
          <p:nvPr/>
        </p:nvSpPr>
        <p:spPr>
          <a:xfrm>
            <a:off x="5567081" y="1759099"/>
            <a:ext cx="520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값과 맞은 수를 나타내는 변수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초기화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B0E5C-4619-4A51-A253-1136E1DF12E9}"/>
              </a:ext>
            </a:extLst>
          </p:cNvPr>
          <p:cNvSpPr txBox="1"/>
          <p:nvPr/>
        </p:nvSpPr>
        <p:spPr>
          <a:xfrm>
            <a:off x="5567081" y="2177903"/>
            <a:ext cx="520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LCD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 TEST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2AABA4-90FC-495E-82AA-57B750344F74}"/>
              </a:ext>
            </a:extLst>
          </p:cNvPr>
          <p:cNvSpPr txBox="1"/>
          <p:nvPr/>
        </p:nvSpPr>
        <p:spPr>
          <a:xfrm>
            <a:off x="5567081" y="2870107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ㆍ문제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문자열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3678F-07A0-42F7-81A0-857ABBF32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6" y="1308572"/>
            <a:ext cx="5534932" cy="55514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B14C50-0B29-45CB-8A2C-9F6E87CAAF70}"/>
              </a:ext>
            </a:extLst>
          </p:cNvPr>
          <p:cNvSpPr txBox="1"/>
          <p:nvPr/>
        </p:nvSpPr>
        <p:spPr>
          <a:xfrm>
            <a:off x="5567080" y="4560255"/>
            <a:ext cx="47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ㆍ정답인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스위치를 눌렀을 때 푸른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F1DF3-B917-4A25-896B-883653149C0F}"/>
              </a:ext>
            </a:extLst>
          </p:cNvPr>
          <p:cNvSpPr txBox="1"/>
          <p:nvPr/>
        </p:nvSpPr>
        <p:spPr>
          <a:xfrm>
            <a:off x="5567080" y="3560439"/>
            <a:ext cx="60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ㆍ입력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반전 후 하위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비트만 유효하게 하여 전달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1B5679-5AA5-4FC6-905B-6931D675FA97}"/>
              </a:ext>
            </a:extLst>
          </p:cNvPr>
          <p:cNvSpPr txBox="1"/>
          <p:nvPr/>
        </p:nvSpPr>
        <p:spPr>
          <a:xfrm>
            <a:off x="5567080" y="4994115"/>
            <a:ext cx="272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맞은 개수 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BBAF3-D8CF-4616-889B-6E7DD0D0A5B2}"/>
              </a:ext>
            </a:extLst>
          </p:cNvPr>
          <p:cNvSpPr txBox="1"/>
          <p:nvPr/>
        </p:nvSpPr>
        <p:spPr>
          <a:xfrm>
            <a:off x="5513293" y="6113518"/>
            <a:ext cx="467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ㆍ오답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스위치를 눌렀을 때 붉은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7D1-BE7A-42E8-A125-FC7D15F2EE81}"/>
              </a:ext>
            </a:extLst>
          </p:cNvPr>
          <p:cNvSpPr txBox="1"/>
          <p:nvPr/>
        </p:nvSpPr>
        <p:spPr>
          <a:xfrm>
            <a:off x="5562598" y="5424534"/>
            <a:ext cx="47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ㆍ프로그램을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다시 돌리기 위한 변수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249354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2AABA4-90FC-495E-82AA-57B750344F74}"/>
              </a:ext>
            </a:extLst>
          </p:cNvPr>
          <p:cNvSpPr txBox="1"/>
          <p:nvPr/>
        </p:nvSpPr>
        <p:spPr>
          <a:xfrm>
            <a:off x="5567081" y="1919845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ㆍ문제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문자열 출력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B14C50-0B29-45CB-8A2C-9F6E87CAAF70}"/>
              </a:ext>
            </a:extLst>
          </p:cNvPr>
          <p:cNvSpPr txBox="1"/>
          <p:nvPr/>
        </p:nvSpPr>
        <p:spPr>
          <a:xfrm>
            <a:off x="5567080" y="4040298"/>
            <a:ext cx="47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ㆍ정답인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스위치를 눌렀을 때 푸른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F1DF3-B917-4A25-896B-883653149C0F}"/>
              </a:ext>
            </a:extLst>
          </p:cNvPr>
          <p:cNvSpPr txBox="1"/>
          <p:nvPr/>
        </p:nvSpPr>
        <p:spPr>
          <a:xfrm>
            <a:off x="5567080" y="2672927"/>
            <a:ext cx="60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ㆍ입력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반전 후 하위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비트만 유효하게 하여 전달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1B5679-5AA5-4FC6-905B-6931D675FA97}"/>
              </a:ext>
            </a:extLst>
          </p:cNvPr>
          <p:cNvSpPr txBox="1"/>
          <p:nvPr/>
        </p:nvSpPr>
        <p:spPr>
          <a:xfrm>
            <a:off x="5567080" y="4527948"/>
            <a:ext cx="272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맞은 개수 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BBAF3-D8CF-4616-889B-6E7DD0D0A5B2}"/>
              </a:ext>
            </a:extLst>
          </p:cNvPr>
          <p:cNvSpPr txBox="1"/>
          <p:nvPr/>
        </p:nvSpPr>
        <p:spPr>
          <a:xfrm>
            <a:off x="5558118" y="5979039"/>
            <a:ext cx="467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ㆍ오답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스위치를 눌렀을 때 붉은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18EC69-2851-42D0-989E-D5D5DC14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5" y="1317540"/>
            <a:ext cx="5126257" cy="55135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3BB80D-118D-46D3-9F25-6176F956B549}"/>
              </a:ext>
            </a:extLst>
          </p:cNvPr>
          <p:cNvSpPr txBox="1"/>
          <p:nvPr/>
        </p:nvSpPr>
        <p:spPr>
          <a:xfrm>
            <a:off x="5562598" y="4949403"/>
            <a:ext cx="47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ㆍ프로그램을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다시 돌리기 위한 변수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289794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2AABA4-90FC-495E-82AA-57B750344F74}"/>
              </a:ext>
            </a:extLst>
          </p:cNvPr>
          <p:cNvSpPr txBox="1"/>
          <p:nvPr/>
        </p:nvSpPr>
        <p:spPr>
          <a:xfrm>
            <a:off x="5567081" y="1919845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ㆍ문제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문자열 출력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B14C50-0B29-45CB-8A2C-9F6E87CAAF70}"/>
              </a:ext>
            </a:extLst>
          </p:cNvPr>
          <p:cNvSpPr txBox="1"/>
          <p:nvPr/>
        </p:nvSpPr>
        <p:spPr>
          <a:xfrm>
            <a:off x="5567080" y="4040298"/>
            <a:ext cx="47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ㆍ정답인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스위치를 눌렀을 때 푸른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F1DF3-B917-4A25-896B-883653149C0F}"/>
              </a:ext>
            </a:extLst>
          </p:cNvPr>
          <p:cNvSpPr txBox="1"/>
          <p:nvPr/>
        </p:nvSpPr>
        <p:spPr>
          <a:xfrm>
            <a:off x="5567080" y="2672927"/>
            <a:ext cx="60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ㆍ입력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반전 후 하위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비트만 유효하게 하여 전달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1B5679-5AA5-4FC6-905B-6931D675FA97}"/>
              </a:ext>
            </a:extLst>
          </p:cNvPr>
          <p:cNvSpPr txBox="1"/>
          <p:nvPr/>
        </p:nvSpPr>
        <p:spPr>
          <a:xfrm>
            <a:off x="5567080" y="4527948"/>
            <a:ext cx="272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맞은 개수 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BBAF3-D8CF-4616-889B-6E7DD0D0A5B2}"/>
              </a:ext>
            </a:extLst>
          </p:cNvPr>
          <p:cNvSpPr txBox="1"/>
          <p:nvPr/>
        </p:nvSpPr>
        <p:spPr>
          <a:xfrm>
            <a:off x="5558118" y="5979038"/>
            <a:ext cx="467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ㆍ오답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스위치를 눌렀을 때 붉은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3BB80D-118D-46D3-9F25-6176F956B549}"/>
              </a:ext>
            </a:extLst>
          </p:cNvPr>
          <p:cNvSpPr txBox="1"/>
          <p:nvPr/>
        </p:nvSpPr>
        <p:spPr>
          <a:xfrm>
            <a:off x="5562598" y="4949403"/>
            <a:ext cx="47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ㆍ프로그램을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다시 돌리기 위한 변수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A5A8F8-4F67-40DC-9168-FB42FFC4C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12604"/>
            <a:ext cx="5590339" cy="54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2AABA4-90FC-495E-82AA-57B750344F74}"/>
              </a:ext>
            </a:extLst>
          </p:cNvPr>
          <p:cNvSpPr txBox="1"/>
          <p:nvPr/>
        </p:nvSpPr>
        <p:spPr>
          <a:xfrm>
            <a:off x="5567081" y="1919845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ㆍ문제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문자열 출력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B14C50-0B29-45CB-8A2C-9F6E87CAAF70}"/>
              </a:ext>
            </a:extLst>
          </p:cNvPr>
          <p:cNvSpPr txBox="1"/>
          <p:nvPr/>
        </p:nvSpPr>
        <p:spPr>
          <a:xfrm>
            <a:off x="5567080" y="4040298"/>
            <a:ext cx="47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ㆍ정답인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스위치를 눌렀을 때 푸른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F1DF3-B917-4A25-896B-883653149C0F}"/>
              </a:ext>
            </a:extLst>
          </p:cNvPr>
          <p:cNvSpPr txBox="1"/>
          <p:nvPr/>
        </p:nvSpPr>
        <p:spPr>
          <a:xfrm>
            <a:off x="5567080" y="2672927"/>
            <a:ext cx="60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ㆍ입력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반전 후 하위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비트만 유효하게 하여 전달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1B5679-5AA5-4FC6-905B-6931D675FA97}"/>
              </a:ext>
            </a:extLst>
          </p:cNvPr>
          <p:cNvSpPr txBox="1"/>
          <p:nvPr/>
        </p:nvSpPr>
        <p:spPr>
          <a:xfrm>
            <a:off x="5567080" y="4527948"/>
            <a:ext cx="272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맞은 개수 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BBAF3-D8CF-4616-889B-6E7DD0D0A5B2}"/>
              </a:ext>
            </a:extLst>
          </p:cNvPr>
          <p:cNvSpPr txBox="1"/>
          <p:nvPr/>
        </p:nvSpPr>
        <p:spPr>
          <a:xfrm>
            <a:off x="5558118" y="5979038"/>
            <a:ext cx="467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ㆍ오답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스위치를 눌렀을 때 붉은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3BB80D-118D-46D3-9F25-6176F956B549}"/>
              </a:ext>
            </a:extLst>
          </p:cNvPr>
          <p:cNvSpPr txBox="1"/>
          <p:nvPr/>
        </p:nvSpPr>
        <p:spPr>
          <a:xfrm>
            <a:off x="5562598" y="4949403"/>
            <a:ext cx="47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ㆍ프로그램을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다시 돌리기 위한 변수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D2B8D1-0318-4A68-921F-7FF55CB43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6" y="1308942"/>
            <a:ext cx="4670615" cy="55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2AABA4-90FC-495E-82AA-57B750344F74}"/>
              </a:ext>
            </a:extLst>
          </p:cNvPr>
          <p:cNvSpPr txBox="1"/>
          <p:nvPr/>
        </p:nvSpPr>
        <p:spPr>
          <a:xfrm>
            <a:off x="5567081" y="1919845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ㆍ문제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문자열 출력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B14C50-0B29-45CB-8A2C-9F6E87CAAF70}"/>
              </a:ext>
            </a:extLst>
          </p:cNvPr>
          <p:cNvSpPr txBox="1"/>
          <p:nvPr/>
        </p:nvSpPr>
        <p:spPr>
          <a:xfrm>
            <a:off x="5567080" y="4040298"/>
            <a:ext cx="47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ㆍ정답인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스위치를 눌렀을 때 푸른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F1DF3-B917-4A25-896B-883653149C0F}"/>
              </a:ext>
            </a:extLst>
          </p:cNvPr>
          <p:cNvSpPr txBox="1"/>
          <p:nvPr/>
        </p:nvSpPr>
        <p:spPr>
          <a:xfrm>
            <a:off x="5567080" y="2672927"/>
            <a:ext cx="60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ㆍ입력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반전 후 하위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비트만 유효하게 하여 전달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1B5679-5AA5-4FC6-905B-6931D675FA97}"/>
              </a:ext>
            </a:extLst>
          </p:cNvPr>
          <p:cNvSpPr txBox="1"/>
          <p:nvPr/>
        </p:nvSpPr>
        <p:spPr>
          <a:xfrm>
            <a:off x="5567080" y="4527948"/>
            <a:ext cx="272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맞은 개수 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BBAF3-D8CF-4616-889B-6E7DD0D0A5B2}"/>
              </a:ext>
            </a:extLst>
          </p:cNvPr>
          <p:cNvSpPr txBox="1"/>
          <p:nvPr/>
        </p:nvSpPr>
        <p:spPr>
          <a:xfrm>
            <a:off x="5558118" y="5979038"/>
            <a:ext cx="467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ㆍ오답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스위치를 눌렀을 때 붉은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3BB80D-118D-46D3-9F25-6176F956B549}"/>
              </a:ext>
            </a:extLst>
          </p:cNvPr>
          <p:cNvSpPr txBox="1"/>
          <p:nvPr/>
        </p:nvSpPr>
        <p:spPr>
          <a:xfrm>
            <a:off x="5562598" y="4949403"/>
            <a:ext cx="47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ㆍ프로그램을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다시 돌리기 위한 변수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1A73CB-BE1D-4F52-9177-6FB3E85BD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84024"/>
            <a:ext cx="5053738" cy="557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6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2AABA4-90FC-495E-82AA-57B750344F74}"/>
              </a:ext>
            </a:extLst>
          </p:cNvPr>
          <p:cNvSpPr txBox="1"/>
          <p:nvPr/>
        </p:nvSpPr>
        <p:spPr>
          <a:xfrm>
            <a:off x="5567080" y="1562684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다 맞았을 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Genius!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출력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F1DF3-B917-4A25-896B-883653149C0F}"/>
              </a:ext>
            </a:extLst>
          </p:cNvPr>
          <p:cNvSpPr txBox="1"/>
          <p:nvPr/>
        </p:nvSpPr>
        <p:spPr>
          <a:xfrm>
            <a:off x="5567080" y="2048069"/>
            <a:ext cx="60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ㆍ출력된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문자열이 좌우 끝에서 끝으로 각각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번씩 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9EF700-F999-4D2A-8C0B-BD64CEDDF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8" y="1283614"/>
            <a:ext cx="5303922" cy="5574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A860B8-A503-4C5F-AD0F-FB66A6489B03}"/>
              </a:ext>
            </a:extLst>
          </p:cNvPr>
          <p:cNvSpPr txBox="1"/>
          <p:nvPr/>
        </p:nvSpPr>
        <p:spPr>
          <a:xfrm>
            <a:off x="5567080" y="2520828"/>
            <a:ext cx="60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ㆍ문자열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가운데로 정렬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A5DB45-31CF-4BC0-B334-EA559907F929}"/>
              </a:ext>
            </a:extLst>
          </p:cNvPr>
          <p:cNvSpPr txBox="1"/>
          <p:nvPr/>
        </p:nvSpPr>
        <p:spPr>
          <a:xfrm>
            <a:off x="5567080" y="3445546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맞았을 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Genius!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출력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9A27C9-7491-4DA2-B1CE-A0D7818FA5F4}"/>
              </a:ext>
            </a:extLst>
          </p:cNvPr>
          <p:cNvSpPr txBox="1"/>
          <p:nvPr/>
        </p:nvSpPr>
        <p:spPr>
          <a:xfrm>
            <a:off x="5567080" y="3930931"/>
            <a:ext cx="60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ㆍ출력된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문자열이 좌우 끝에서 끝으로 각각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번씩 이동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ADFE8-5BC7-4671-8D96-E2BD1E5DA511}"/>
              </a:ext>
            </a:extLst>
          </p:cNvPr>
          <p:cNvSpPr txBox="1"/>
          <p:nvPr/>
        </p:nvSpPr>
        <p:spPr>
          <a:xfrm>
            <a:off x="5567080" y="4403690"/>
            <a:ext cx="60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문자열 가운데로 정렬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9FA927-81A5-4CDA-B2A6-E674F094B688}"/>
              </a:ext>
            </a:extLst>
          </p:cNvPr>
          <p:cNvSpPr txBox="1"/>
          <p:nvPr/>
        </p:nvSpPr>
        <p:spPr>
          <a:xfrm>
            <a:off x="5567080" y="5250377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맞았을 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Genius!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출력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404F06-1335-4059-9DFA-E709FEDDE393}"/>
              </a:ext>
            </a:extLst>
          </p:cNvPr>
          <p:cNvSpPr txBox="1"/>
          <p:nvPr/>
        </p:nvSpPr>
        <p:spPr>
          <a:xfrm>
            <a:off x="5567080" y="5735762"/>
            <a:ext cx="60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ㆍ출력된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문자열이 끝에서 끝으로 각각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번씩 이동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5F1157-B6D4-47DB-806E-CB0374F9DFD6}"/>
              </a:ext>
            </a:extLst>
          </p:cNvPr>
          <p:cNvSpPr txBox="1"/>
          <p:nvPr/>
        </p:nvSpPr>
        <p:spPr>
          <a:xfrm>
            <a:off x="5567080" y="6208521"/>
            <a:ext cx="60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ㆍ문자열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가운데로 정렬</a:t>
            </a:r>
          </a:p>
        </p:txBody>
      </p:sp>
    </p:spTree>
    <p:extLst>
      <p:ext uri="{BB962C8B-B14F-4D97-AF65-F5344CB8AC3E}">
        <p14:creationId xmlns:p14="http://schemas.microsoft.com/office/powerpoint/2010/main" val="23027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2AABA4-90FC-495E-82AA-57B750344F74}"/>
              </a:ext>
            </a:extLst>
          </p:cNvPr>
          <p:cNvSpPr txBox="1"/>
          <p:nvPr/>
        </p:nvSpPr>
        <p:spPr>
          <a:xfrm>
            <a:off x="5567079" y="2245284"/>
            <a:ext cx="462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미만으로 맞았을 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Again 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점멸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242BBD-3D18-4CBE-966B-740A390BA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49935"/>
            <a:ext cx="4940790" cy="30537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8BD8D7-5047-4531-BE1C-E69129E9CFE7}"/>
              </a:ext>
            </a:extLst>
          </p:cNvPr>
          <p:cNvSpPr txBox="1"/>
          <p:nvPr/>
        </p:nvSpPr>
        <p:spPr>
          <a:xfrm>
            <a:off x="5567079" y="2876811"/>
            <a:ext cx="607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ㆍ변수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미만이기 때문에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처음부터 다시 실행</a:t>
            </a:r>
          </a:p>
        </p:txBody>
      </p:sp>
    </p:spTree>
    <p:extLst>
      <p:ext uri="{BB962C8B-B14F-4D97-AF65-F5344CB8AC3E}">
        <p14:creationId xmlns:p14="http://schemas.microsoft.com/office/powerpoint/2010/main" val="36145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526916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526916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909069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아쉬웠던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580459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9F7A81-AEEC-41D7-907A-21121171A815}"/>
              </a:ext>
            </a:extLst>
          </p:cNvPr>
          <p:cNvSpPr txBox="1"/>
          <p:nvPr/>
        </p:nvSpPr>
        <p:spPr>
          <a:xfrm>
            <a:off x="175586" y="1938713"/>
            <a:ext cx="8446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이름처럼 단어의 뜻을 한글로 출력하고 영단어를 맞추고 싶었지만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한글을 출력 하는 것을 아직 안 배운 상태이기 때문에 아쉬웠음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문제를 랜덤으로 나오게 하고 싶었지만 랜덤 관련하여 아직 모르는 상태여서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구현 못한 것이 아쉬웠음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7AAA8A-60C2-4009-AA2C-9FEBC25E5D2D}"/>
              </a:ext>
            </a:extLst>
          </p:cNvPr>
          <p:cNvCxnSpPr>
            <a:cxnSpLocks/>
          </p:cNvCxnSpPr>
          <p:nvPr/>
        </p:nvCxnSpPr>
        <p:spPr>
          <a:xfrm>
            <a:off x="129214" y="3650441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4163EF-7CA0-4E65-AED7-A0BE864A2C58}"/>
              </a:ext>
            </a:extLst>
          </p:cNvPr>
          <p:cNvCxnSpPr/>
          <p:nvPr/>
        </p:nvCxnSpPr>
        <p:spPr>
          <a:xfrm>
            <a:off x="1564314" y="3650441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1254E6-73C2-47C8-9986-F80750725746}"/>
              </a:ext>
            </a:extLst>
          </p:cNvPr>
          <p:cNvSpPr txBox="1"/>
          <p:nvPr/>
        </p:nvSpPr>
        <p:spPr>
          <a:xfrm>
            <a:off x="152400" y="4032594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추가로 업데이트 하고 싶은 것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B1FF664-075E-4E23-8AA2-C9068FFA09D3}"/>
              </a:ext>
            </a:extLst>
          </p:cNvPr>
          <p:cNvCxnSpPr>
            <a:cxnSpLocks/>
          </p:cNvCxnSpPr>
          <p:nvPr/>
        </p:nvCxnSpPr>
        <p:spPr>
          <a:xfrm>
            <a:off x="129214" y="4703984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86F7A5-E7EA-4E5C-A20D-D2BD0A3A690A}"/>
              </a:ext>
            </a:extLst>
          </p:cNvPr>
          <p:cNvSpPr txBox="1"/>
          <p:nvPr/>
        </p:nvSpPr>
        <p:spPr>
          <a:xfrm>
            <a:off x="175586" y="5120258"/>
            <a:ext cx="9153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한글을 출력 하는 것을 배우고 랜덤으로 출력할 수 있게 되면 기존 원하던 방식으로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동의어 문제나 단어의 뜻을 맞추는 것을 랜덤으로 출력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문제를 맞추게 되면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점등과 함께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부저가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울리게 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93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673331" y="938230"/>
            <a:ext cx="4902304" cy="5919770"/>
            <a:chOff x="901700" y="2721114"/>
            <a:chExt cx="3521587" cy="41877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136783" cy="413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3521587" cy="341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742950" indent="-742950">
                <a:buAutoNum type="arabicPeriod"/>
              </a:pP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작품 개요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부품 및 프로그램 소개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구동 영상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할 내용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17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3809334" y="2591841"/>
            <a:ext cx="4573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en-US" altLang="ko-KR" sz="72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80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8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98FA7F-84E7-4903-BCDB-9C71D528E6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5BBAB-BBDF-4558-B9D7-051F4925429F}"/>
              </a:ext>
            </a:extLst>
          </p:cNvPr>
          <p:cNvSpPr txBox="1"/>
          <p:nvPr/>
        </p:nvSpPr>
        <p:spPr>
          <a:xfrm>
            <a:off x="4300476" y="2967335"/>
            <a:ext cx="3591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5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4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32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1803764" cy="1354216"/>
            <a:chOff x="901700" y="2721114"/>
            <a:chExt cx="1803764" cy="13542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1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1778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작품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DDE047-A1A6-45D9-9727-B94D3CC11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9" b="16575"/>
          <a:stretch/>
        </p:blipFill>
        <p:spPr>
          <a:xfrm>
            <a:off x="6733563" y="264253"/>
            <a:ext cx="5150840" cy="6329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71CEB6-74AE-4B17-8672-0FF21837995C}"/>
              </a:ext>
            </a:extLst>
          </p:cNvPr>
          <p:cNvSpPr txBox="1"/>
          <p:nvPr/>
        </p:nvSpPr>
        <p:spPr>
          <a:xfrm>
            <a:off x="307597" y="561326"/>
            <a:ext cx="673356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한국의 영어 수준은 선진국에 비해 현저히 낮음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영어를 포기하게 되는 이유 설문 조사 중 가장 큰 비중을 차지 하는 것이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외우기 방법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Ex)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영단어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깜지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현대인에게 영어는 필수적이므로 영단어를 쉽게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받아 들일 수 있는 프로그램을 설계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동의어를 통한 학습으로 같은 뜻의 단어를 연결 지어 학습하는 프로그램 설계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일정량을 외우지 못할 시 반복 학습을 통해 복습 시행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B362BE-2BAF-491E-9E63-6DAC2FCF773A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C190D2-9D8E-4957-9B60-AAD3E4BA2003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96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4698722" cy="1354216"/>
            <a:chOff x="901700" y="2721114"/>
            <a:chExt cx="4698722" cy="13542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2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부품 및 프로그램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69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152400" y="1859311"/>
            <a:ext cx="6290346" cy="46110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ATmega128(1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유비보드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LCD(1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FND(1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LED(2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LS7447(1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커패시터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330</a:t>
            </a:r>
            <a:r>
              <a:rPr lang="el-GR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Ω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저항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사용부품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8D7A79E-1C52-45A8-BE3A-CB07FF63B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12" y="572654"/>
            <a:ext cx="3800475" cy="58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8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152400" y="2126761"/>
            <a:ext cx="6441347" cy="41185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201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LCD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영어 단어를 출력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6201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된 영단어의 동의어를 찾아서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스위치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2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스위치 중 선택하여 누름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6201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동의어를 맞추면 푸른색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틀리면 붉은색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불이 들어오게 하고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맞은 개수를 출력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6201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LCD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다 맞으면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Genius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4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맞으면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Excellent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맞으면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Good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출력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6201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영단어는 총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출력하고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개중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 맞추어야 종료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6201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 맞지 않을 경우 처음으로 돌아 간 후 반복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620100" indent="-457200" algn="just">
              <a:lnSpc>
                <a:spcPct val="120000"/>
              </a:lnSpc>
              <a:buFont typeface="+mj-lt"/>
              <a:buAutoNum type="arabicPeriod"/>
            </a:pPr>
            <a:endParaRPr lang="ko-KR" altLang="en-US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CC63107-AFCC-4986-9310-9DD7492B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12" y="572654"/>
            <a:ext cx="3800475" cy="58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1803764" cy="1354216"/>
            <a:chOff x="901700" y="2721114"/>
            <a:chExt cx="1803764" cy="13542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3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1778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구동 영상</a:t>
              </a:r>
              <a:endParaRPr lang="en-US" altLang="ko-KR" sz="32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5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구동 영상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8575A-0393-4BFC-A739-323F5B2227D3}"/>
              </a:ext>
            </a:extLst>
          </p:cNvPr>
          <p:cNvSpPr txBox="1"/>
          <p:nvPr/>
        </p:nvSpPr>
        <p:spPr>
          <a:xfrm>
            <a:off x="573233" y="6223908"/>
            <a:ext cx="192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다 맞았을 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2BA3-AB61-4377-B4EB-18438D39CF51}"/>
              </a:ext>
            </a:extLst>
          </p:cNvPr>
          <p:cNvSpPr txBox="1"/>
          <p:nvPr/>
        </p:nvSpPr>
        <p:spPr>
          <a:xfrm>
            <a:off x="3541313" y="6267538"/>
            <a:ext cx="192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 맞았을 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36ABC-675D-42FC-86E2-C81B4ED7F1F5}"/>
              </a:ext>
            </a:extLst>
          </p:cNvPr>
          <p:cNvSpPr txBox="1"/>
          <p:nvPr/>
        </p:nvSpPr>
        <p:spPr>
          <a:xfrm>
            <a:off x="6597280" y="6223908"/>
            <a:ext cx="192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맞았을 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655D43-689D-410E-AE0A-5559BC158228}"/>
              </a:ext>
            </a:extLst>
          </p:cNvPr>
          <p:cNvSpPr txBox="1"/>
          <p:nvPr/>
        </p:nvSpPr>
        <p:spPr>
          <a:xfrm>
            <a:off x="9391014" y="6223908"/>
            <a:ext cx="225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미만 맞았을 때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732D33-7D90-46EB-AA5E-B8E05A45BB71}"/>
              </a:ext>
            </a:extLst>
          </p:cNvPr>
          <p:cNvCxnSpPr>
            <a:cxnSpLocks/>
          </p:cNvCxnSpPr>
          <p:nvPr/>
        </p:nvCxnSpPr>
        <p:spPr>
          <a:xfrm>
            <a:off x="103787" y="1386656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5">
            <a:hlinkClick r:id="" action="ppaction://media"/>
            <a:extLst>
              <a:ext uri="{FF2B5EF4-FFF2-40B4-BE49-F238E27FC236}">
                <a16:creationId xmlns:a16="http://schemas.microsoft.com/office/drawing/2014/main" id="{7ED4F2B8-576E-49BE-A8D4-ACC537E616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2400" y="1491793"/>
            <a:ext cx="2800525" cy="4665000"/>
          </a:xfrm>
          <a:prstGeom prst="rect">
            <a:avLst/>
          </a:prstGeom>
        </p:spPr>
      </p:pic>
      <p:pic>
        <p:nvPicPr>
          <p:cNvPr id="10" name="4">
            <a:hlinkClick r:id="" action="ppaction://media"/>
            <a:extLst>
              <a:ext uri="{FF2B5EF4-FFF2-40B4-BE49-F238E27FC236}">
                <a16:creationId xmlns:a16="http://schemas.microsoft.com/office/drawing/2014/main" id="{45B5CBEC-056A-482D-B9B5-51A0A676E2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68457" y="1491793"/>
            <a:ext cx="2800525" cy="4665000"/>
          </a:xfrm>
          <a:prstGeom prst="rect">
            <a:avLst/>
          </a:prstGeom>
        </p:spPr>
      </p:pic>
      <p:pic>
        <p:nvPicPr>
          <p:cNvPr id="11" name="3">
            <a:hlinkClick r:id="" action="ppaction://media"/>
            <a:extLst>
              <a:ext uri="{FF2B5EF4-FFF2-40B4-BE49-F238E27FC236}">
                <a16:creationId xmlns:a16="http://schemas.microsoft.com/office/drawing/2014/main" id="{3E83DA6D-37A1-4C91-A70F-FEB33F2BE5C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84514" y="1491792"/>
            <a:ext cx="2800525" cy="4665001"/>
          </a:xfrm>
          <a:prstGeom prst="rect">
            <a:avLst/>
          </a:prstGeom>
        </p:spPr>
      </p:pic>
      <p:pic>
        <p:nvPicPr>
          <p:cNvPr id="15" name="A">
            <a:hlinkClick r:id="" action="ppaction://media"/>
            <a:extLst>
              <a:ext uri="{FF2B5EF4-FFF2-40B4-BE49-F238E27FC236}">
                <a16:creationId xmlns:a16="http://schemas.microsoft.com/office/drawing/2014/main" id="{D828403A-2168-4FC9-82A6-0C940F57EA4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00571" y="1491792"/>
            <a:ext cx="2800525" cy="46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9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428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129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693</Words>
  <Application>Microsoft Office PowerPoint</Application>
  <PresentationFormat>와이드스크린</PresentationFormat>
  <Paragraphs>137</Paragraphs>
  <Slides>21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Pretendard</vt:lpstr>
      <vt:lpstr>맑은 고딕</vt:lpstr>
      <vt:lpstr>Arial</vt:lpstr>
      <vt:lpstr>Montserrat Black</vt:lpstr>
      <vt:lpstr>Montserrat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Glory</cp:lastModifiedBy>
  <cp:revision>33</cp:revision>
  <dcterms:created xsi:type="dcterms:W3CDTF">2021-10-22T06:13:27Z</dcterms:created>
  <dcterms:modified xsi:type="dcterms:W3CDTF">2022-04-14T10:39:23Z</dcterms:modified>
</cp:coreProperties>
</file>